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7" r:id="rId9"/>
    <p:sldId id="263" r:id="rId10"/>
    <p:sldId id="268" r:id="rId11"/>
    <p:sldId id="264" r:id="rId12"/>
    <p:sldId id="269" r:id="rId13"/>
    <p:sldId id="265" r:id="rId14"/>
    <p:sldId id="266" r:id="rId15"/>
    <p:sldId id="270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D01411-1491-43C6-B8F9-DD45F59F3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72EFA4-6726-4C50-BBFA-2A0845E43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30613D-A8F6-454F-A719-E030ED7C0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472-4B20-4F96-87D5-D46C4C0E17F6}" type="datetimeFigureOut">
              <a:rPr lang="it-IT" smtClean="0"/>
              <a:t>10/09/2023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4DBF09-52EE-4520-BEE6-6C7E0B37F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B9A1D1-2E05-4F78-A56C-A415502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CB8-ED91-4D38-BFDE-459084566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09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E1D631-08C1-45E1-8C59-2C444AFF6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31301E-610D-4F6A-9C70-BA6BE3932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345219-0E95-417A-9BD0-50065A3EA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472-4B20-4F96-87D5-D46C4C0E17F6}" type="datetimeFigureOut">
              <a:rPr lang="it-IT" smtClean="0"/>
              <a:t>10/09/2023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9A5D38-73D1-42F9-9D33-593DE836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D4E8F1-3776-4A24-8843-3F1CC1F5A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CB8-ED91-4D38-BFDE-459084566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41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0C39C0A-87CB-42B8-9D5F-F97099215F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C6759-9D04-4166-8E42-630BC16CF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C51111-6967-4105-9AE9-21B7F5241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472-4B20-4F96-87D5-D46C4C0E17F6}" type="datetimeFigureOut">
              <a:rPr lang="it-IT" smtClean="0"/>
              <a:t>10/09/2023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13309C-29F5-4AC7-A91E-3B7F6A6A1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15A772-AE8C-4B06-8DBC-0CB6387D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CB8-ED91-4D38-BFDE-459084566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64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CD81B9-632F-4193-BC2F-AC2056B20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3FADEA-6A2A-46CD-9318-1109F4D34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116E0B-4183-4F1E-B4B7-4F7694506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472-4B20-4F96-87D5-D46C4C0E17F6}" type="datetimeFigureOut">
              <a:rPr lang="it-IT" smtClean="0"/>
              <a:t>10/09/2023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D7D32B-E711-4510-83F3-42C4D080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428753-8454-4683-9582-000821A3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CB8-ED91-4D38-BFDE-459084566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53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AF26EC-C197-4271-9E55-DBE36306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86633D-42E7-4727-9574-73D2206BD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3E1125-DFBF-4111-8C3A-AC4B3807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472-4B20-4F96-87D5-D46C4C0E17F6}" type="datetimeFigureOut">
              <a:rPr lang="it-IT" smtClean="0"/>
              <a:t>10/09/2023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79808A-05E3-48FB-A69F-3592FB997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670769-DE1F-47B6-895D-F07E29D87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CB8-ED91-4D38-BFDE-459084566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48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4E4930-3C9A-4767-8ECC-68D829FEC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75FEC8-5F48-49FB-A1A1-C1D12B898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60A0108-106F-4C72-9278-73C647E2D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74C151C-CB28-45E6-A0AC-A429B683A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472-4B20-4F96-87D5-D46C4C0E17F6}" type="datetimeFigureOut">
              <a:rPr lang="it-IT" smtClean="0"/>
              <a:t>10/09/2023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0231F3-2D65-4E04-9F45-E0C8D9BD7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62DA39-C4B6-435A-8AF9-CACCEE3C3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CB8-ED91-4D38-BFDE-459084566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36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73ADB8-8ADF-4C1C-8574-E059B697B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C199AB-4B86-4B5F-BADA-365708F01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2EEC30E-8849-4AB8-B9E3-21D4BB8EA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35A9171-77B0-4DF9-A643-598E0781A7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9C5AE86-46A9-48AB-B709-148872D79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B16A602-74F9-4032-A2D8-50B478AEA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472-4B20-4F96-87D5-D46C4C0E17F6}" type="datetimeFigureOut">
              <a:rPr lang="it-IT" smtClean="0"/>
              <a:t>10/09/2023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7EE1D22-3854-42CE-BC5E-158F4028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2FC549C-92B5-4020-81A2-BBAA021A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CB8-ED91-4D38-BFDE-459084566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8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067EE6-FD4F-47B9-8823-E01FDE40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33250E5-DAA7-4D1B-BC7B-31C7327CB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472-4B20-4F96-87D5-D46C4C0E17F6}" type="datetimeFigureOut">
              <a:rPr lang="it-IT" smtClean="0"/>
              <a:t>10/09/2023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FAE5595-0C65-4270-B099-412106316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9B0CD0D-CF01-4A57-B11C-8261105E5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CB8-ED91-4D38-BFDE-459084566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94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1CABBD9-61FB-4A7C-92EA-1765132F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472-4B20-4F96-87D5-D46C4C0E17F6}" type="datetimeFigureOut">
              <a:rPr lang="it-IT" smtClean="0"/>
              <a:t>10/09/2023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20A4F8D-51A5-459E-A37A-8EB086892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20522A5-625E-4A30-ABF7-F35E6FAC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CB8-ED91-4D38-BFDE-459084566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466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E13009-5617-49B5-994C-8C6287729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F7D9CD-FA66-4D95-95A2-8899CBF16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4196A14-FE93-465F-827D-D967C6F3D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1307BF-5912-455E-B998-B41C668B4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472-4B20-4F96-87D5-D46C4C0E17F6}" type="datetimeFigureOut">
              <a:rPr lang="it-IT" smtClean="0"/>
              <a:t>10/09/2023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28DF34A-9BDD-49B5-A487-F52367BB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4B42E7B-381F-4D5F-8DED-AA1FC6905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CB8-ED91-4D38-BFDE-459084566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36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BE8B08-6F07-4E62-BD23-E571A1BD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33622C6-DB52-4017-A77B-C9A0A3E62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150B45-EA30-4D39-980E-995BE1736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879313-6AA2-441B-81CE-6CDCCE27E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6472-4B20-4F96-87D5-D46C4C0E17F6}" type="datetimeFigureOut">
              <a:rPr lang="it-IT" smtClean="0"/>
              <a:t>10/09/2023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CAE97B-8F01-4647-830E-132711CC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79B683B-34FC-4816-A04E-0463B76A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CB8-ED91-4D38-BFDE-459084566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41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37D040D-00C4-4497-9554-4B866FC33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8DDE65D-EEBD-4F80-A9FF-DB43AAD7F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4FFD25-F3D0-4074-B969-A0D4DFDD0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76472-4B20-4F96-87D5-D46C4C0E17F6}" type="datetimeFigureOut">
              <a:rPr lang="it-IT" smtClean="0"/>
              <a:t>10/09/2023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9D466-E6D9-4CA9-88DC-49723D218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76FBE7-5A4B-453B-A4A0-99820562A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ACB8-ED91-4D38-BFDE-459084566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70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720130-3297-49A1-BD9A-3EAABE30A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427" y="723754"/>
            <a:ext cx="9144000" cy="2387600"/>
          </a:xfrm>
        </p:spPr>
        <p:txBody>
          <a:bodyPr>
            <a:no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Per stare bene a scuola basta rispettare poche semplici regole</a:t>
            </a:r>
          </a:p>
        </p:txBody>
      </p:sp>
      <p:pic>
        <p:nvPicPr>
          <p:cNvPr id="8194" name="Picture 2" descr="Caratteristiche del disegno all'asilo: la comparsa della figura umana">
            <a:extLst>
              <a:ext uri="{FF2B5EF4-FFF2-40B4-BE49-F238E27FC236}">
                <a16:creationId xmlns:a16="http://schemas.microsoft.com/office/drawing/2014/main" id="{F3C4E074-B565-4D67-BE09-DB0DE08CE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108" y="3746646"/>
            <a:ext cx="8452095" cy="249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30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FFE2CD-33D8-4084-9B8D-E66167F60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26" y="426196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 non fare…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Strappo fiori, litigo, lancio sassi, mi arrampico 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SVANTAGGIO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Non rispettare 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gli altri e la natura mi fa stare male!</a:t>
            </a:r>
          </a:p>
        </p:txBody>
      </p:sp>
    </p:spTree>
    <p:extLst>
      <p:ext uri="{BB962C8B-B14F-4D97-AF65-F5344CB8AC3E}">
        <p14:creationId xmlns:p14="http://schemas.microsoft.com/office/powerpoint/2010/main" val="252042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720130-3297-49A1-BD9A-3EAABE30A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587" y="4318782"/>
            <a:ext cx="10700825" cy="2194559"/>
          </a:xfrm>
        </p:spPr>
        <p:txBody>
          <a:bodyPr>
            <a:noAutofit/>
          </a:bodyPr>
          <a:lstStyle/>
          <a:p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MENSA</a:t>
            </a: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Mangio tranquillo usando correttamente piatti, bicchieri e posate.</a:t>
            </a: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Converso con il compagno vicino a bassa voce e rimango seduto al mio posto.</a:t>
            </a: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VANTAGGIO</a:t>
            </a:r>
            <a:b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DIGERISCO MEGLIO!</a:t>
            </a:r>
          </a:p>
        </p:txBody>
      </p:sp>
      <p:pic>
        <p:nvPicPr>
          <p:cNvPr id="14338" name="Picture 2" descr="MENSA SCOLASTICA - Città di Eraclea">
            <a:extLst>
              <a:ext uri="{FF2B5EF4-FFF2-40B4-BE49-F238E27FC236}">
                <a16:creationId xmlns:a16="http://schemas.microsoft.com/office/drawing/2014/main" id="{BCF424FA-62DB-40C1-8A76-E37C8B875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3" y="395016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06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6B1282-B6A3-4785-A4C0-CF3681773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936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48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Cosa non fare…</a:t>
            </a:r>
          </a:p>
          <a:p>
            <a:pPr marL="0" indent="0">
              <a:buNone/>
            </a:pPr>
            <a:r>
              <a:rPr lang="it-IT" sz="4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Gioco con il cibo, le posate, i bicchieri e i </a:t>
            </a:r>
          </a:p>
          <a:p>
            <a:pPr marL="0" indent="0">
              <a:buNone/>
            </a:pPr>
            <a:r>
              <a:rPr lang="it-IT" sz="4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piatti…, parlo a voce alta e a bocca</a:t>
            </a:r>
          </a:p>
          <a:p>
            <a:pPr marL="0" indent="0">
              <a:buNone/>
            </a:pPr>
            <a:r>
              <a:rPr lang="it-IT" sz="4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piena, mi alzo di continuo.</a:t>
            </a:r>
          </a:p>
          <a:p>
            <a:endParaRPr lang="it-IT" sz="48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48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SVANTAGGIO</a:t>
            </a:r>
          </a:p>
          <a:p>
            <a:pPr marL="0" indent="0">
              <a:buNone/>
            </a:pPr>
            <a:r>
              <a:rPr lang="it-IT" sz="4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Vado a casa con il mal di testa!</a:t>
            </a:r>
          </a:p>
        </p:txBody>
      </p:sp>
      <p:pic>
        <p:nvPicPr>
          <p:cNvPr id="15362" name="Picture 2" descr="Immagine mal di testa - Disegni Da Stampare Gratis">
            <a:extLst>
              <a:ext uri="{FF2B5EF4-FFF2-40B4-BE49-F238E27FC236}">
                <a16:creationId xmlns:a16="http://schemas.microsoft.com/office/drawing/2014/main" id="{04A006AB-BDBF-49EE-AB89-B17B66F5B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25" y="3614738"/>
            <a:ext cx="1781175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54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720130-3297-49A1-BD9A-3EAABE30A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794" y="4311749"/>
            <a:ext cx="11446412" cy="2194559"/>
          </a:xfrm>
        </p:spPr>
        <p:txBody>
          <a:bodyPr>
            <a:noAutofit/>
          </a:bodyPr>
          <a:lstStyle/>
          <a:p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l’intervallo</a:t>
            </a:r>
            <a:br>
              <a:rPr lang="it-IT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  <a:t>Vado in bagno.</a:t>
            </a: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  <a:t>Lavo bene le mani (conto lentamente fino a 20).</a:t>
            </a: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  <a:t>Consumo la merenda.</a:t>
            </a: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  <a:t>Gioco rispettando le regole.</a:t>
            </a: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000" dirty="0">
                <a:latin typeface="Arial" panose="020B0604020202020204" pitchFamily="34" charset="0"/>
                <a:cs typeface="Arial" panose="020B0604020202020204" pitchFamily="34" charset="0"/>
              </a:rPr>
              <a:t> Leggo, coloro, disegno, chiacchiero… </a:t>
            </a:r>
          </a:p>
        </p:txBody>
      </p:sp>
    </p:spTree>
    <p:extLst>
      <p:ext uri="{BB962C8B-B14F-4D97-AF65-F5344CB8AC3E}">
        <p14:creationId xmlns:p14="http://schemas.microsoft.com/office/powerpoint/2010/main" val="24813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720130-3297-49A1-BD9A-3EAABE30A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31852" y="2331720"/>
            <a:ext cx="10700825" cy="2194559"/>
          </a:xfrm>
        </p:spPr>
        <p:txBody>
          <a:bodyPr>
            <a:noAutofit/>
          </a:bodyPr>
          <a:lstStyle/>
          <a:p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Vantaggio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Ho sempre più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amici perché tutti 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vogliono giocare 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 me!</a:t>
            </a:r>
          </a:p>
        </p:txBody>
      </p:sp>
      <p:pic>
        <p:nvPicPr>
          <p:cNvPr id="16386" name="Picture 2" descr="Giochi didattici di gruppo utili per l'inclusione e la ...">
            <a:extLst>
              <a:ext uri="{FF2B5EF4-FFF2-40B4-BE49-F238E27FC236}">
                <a16:creationId xmlns:a16="http://schemas.microsoft.com/office/drawing/2014/main" id="{3FCA6ED2-B401-4CCC-8468-DCF2F0AF0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7184">
            <a:off x="6879102" y="3090890"/>
            <a:ext cx="4370363" cy="306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50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F59539-46FE-496C-8040-0E1FB97F6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AE83ED-31BE-48CA-BA85-DC9869D04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52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Cosa non fare…</a:t>
            </a:r>
          </a:p>
          <a:p>
            <a:pPr marL="0" indent="0">
              <a:buNone/>
            </a:pPr>
            <a:r>
              <a:rPr lang="it-IT" sz="5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Corro, urlo, eseguo giochi pericolosi, disperdo in giro le mie cose, litigo…</a:t>
            </a:r>
          </a:p>
          <a:p>
            <a:endParaRPr lang="it-IT" sz="5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5200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SVANTAGGIO</a:t>
            </a:r>
          </a:p>
          <a:p>
            <a:pPr marL="0" indent="0">
              <a:buNone/>
            </a:pPr>
            <a:r>
              <a:rPr lang="it-IT" sz="5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Nessuno vuole giocare con me e rischio di farmi male!</a:t>
            </a:r>
          </a:p>
        </p:txBody>
      </p:sp>
    </p:spTree>
    <p:extLst>
      <p:ext uri="{BB962C8B-B14F-4D97-AF65-F5344CB8AC3E}">
        <p14:creationId xmlns:p14="http://schemas.microsoft.com/office/powerpoint/2010/main" val="301917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236C78-0F41-40BA-99F0-4AF39E6C8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455" y="995630"/>
            <a:ext cx="10515600" cy="48565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52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 stare bene ed essere felici è più vantaggioso rispettare le regole.</a:t>
            </a:r>
          </a:p>
          <a:p>
            <a:endParaRPr lang="it-IT" sz="48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4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Il segreto per non dimenticarle è avere </a:t>
            </a:r>
            <a:r>
              <a:rPr lang="it-IT" sz="48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rispetto</a:t>
            </a:r>
            <a:r>
              <a:rPr lang="it-IT" sz="4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delle persone, delle cose e degli ambienti!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86220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720130-3297-49A1-BD9A-3EAABE30A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052" y="1277107"/>
            <a:ext cx="9144000" cy="2387600"/>
          </a:xfrm>
        </p:spPr>
        <p:txBody>
          <a:bodyPr>
            <a:no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Appena arrivi a scuola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saluta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i compagni e le insegnanti con un bel sorriso!</a:t>
            </a:r>
          </a:p>
        </p:txBody>
      </p:sp>
      <p:pic>
        <p:nvPicPr>
          <p:cNvPr id="9218" name="Picture 2" descr="Immagine di bambini a scuola - TuttoDisegni.com | Immagini di ...">
            <a:extLst>
              <a:ext uri="{FF2B5EF4-FFF2-40B4-BE49-F238E27FC236}">
                <a16:creationId xmlns:a16="http://schemas.microsoft.com/office/drawing/2014/main" id="{B1B587E2-AC43-4892-B8B2-C8012CB354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45" b="15165"/>
          <a:stretch/>
        </p:blipFill>
        <p:spPr bwMode="auto">
          <a:xfrm>
            <a:off x="703385" y="2897945"/>
            <a:ext cx="3892134" cy="371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76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720130-3297-49A1-BD9A-3EAABE30A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2041" y="1966424"/>
            <a:ext cx="9144000" cy="2387600"/>
          </a:xfrm>
        </p:spPr>
        <p:txBody>
          <a:bodyPr>
            <a:noAutofit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Rispetta la fila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per andare in classe, eviterai così di farti male o fare male a qualche compagno.</a:t>
            </a:r>
          </a:p>
        </p:txBody>
      </p:sp>
      <p:pic>
        <p:nvPicPr>
          <p:cNvPr id="10242" name="Picture 2" descr="Sei Bambini Felici Di Scarabocchio In Una Fila, Profilo ...">
            <a:extLst>
              <a:ext uri="{FF2B5EF4-FFF2-40B4-BE49-F238E27FC236}">
                <a16:creationId xmlns:a16="http://schemas.microsoft.com/office/drawing/2014/main" id="{177020C9-5FB4-458A-897D-BB28D1CE2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261" y="4354024"/>
            <a:ext cx="6579560" cy="190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28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720130-3297-49A1-BD9A-3EAABE30A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085023">
            <a:off x="1348964" y="2615772"/>
            <a:ext cx="4651716" cy="1626456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CLASSE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0" name="Picture 2" descr="ᐈ Disegno di bambini seduti in classe illustrazione di stock ...">
            <a:extLst>
              <a:ext uri="{FF2B5EF4-FFF2-40B4-BE49-F238E27FC236}">
                <a16:creationId xmlns:a16="http://schemas.microsoft.com/office/drawing/2014/main" id="{BD440B18-BADA-4819-8BEF-F42C881A5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425" y="2439500"/>
            <a:ext cx="5149141" cy="380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55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720130-3297-49A1-BD9A-3EAABE30A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587" y="5362356"/>
            <a:ext cx="10700825" cy="2194559"/>
          </a:xfrm>
        </p:spPr>
        <p:txBody>
          <a:bodyPr>
            <a:noAutofit/>
          </a:bodyPr>
          <a:lstStyle/>
          <a:p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Cerco di essere ordinato 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 il mio materiale.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VANTAGGIO</a:t>
            </a:r>
            <a:br>
              <a:rPr lang="it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Trovo tutto quello che mi serve! </a:t>
            </a:r>
            <a:br>
              <a:rPr lang="it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6" name="Picture 2" descr="Gli astucci bimbo per un ritorno a scuola in pieno stile">
            <a:extLst>
              <a:ext uri="{FF2B5EF4-FFF2-40B4-BE49-F238E27FC236}">
                <a16:creationId xmlns:a16="http://schemas.microsoft.com/office/drawing/2014/main" id="{3C18B427-BEB4-4CA9-B032-3C3854053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628" y="1973947"/>
            <a:ext cx="2990483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17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720130-3297-49A1-BD9A-3EAABE30A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75582" y="2402522"/>
            <a:ext cx="13767582" cy="3829465"/>
          </a:xfrm>
        </p:spPr>
        <p:txBody>
          <a:bodyPr>
            <a:noAutofit/>
          </a:bodyPr>
          <a:lstStyle/>
          <a:p>
            <a: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  <a:t>     Ascolto gli altri se parlano e non interrompo le spiegazioni.</a:t>
            </a:r>
            <a:b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VANTAGGIO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Capisco meglio gli 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argomenti nuovi.</a:t>
            </a:r>
          </a:p>
        </p:txBody>
      </p:sp>
    </p:spTree>
    <p:extLst>
      <p:ext uri="{BB962C8B-B14F-4D97-AF65-F5344CB8AC3E}">
        <p14:creationId xmlns:p14="http://schemas.microsoft.com/office/powerpoint/2010/main" val="286749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720130-3297-49A1-BD9A-3EAABE30A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6790" y="4768009"/>
            <a:ext cx="9471236" cy="1885971"/>
          </a:xfrm>
        </p:spPr>
        <p:txBody>
          <a:bodyPr>
            <a:noAutofit/>
          </a:bodyPr>
          <a:lstStyle/>
          <a:p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  <a:t>Se ho bisogno di parlare alzo la mano e aspetto il mio turno.</a:t>
            </a:r>
            <a:b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VANTAGGIO: 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Vengo ascoltato!</a:t>
            </a:r>
          </a:p>
        </p:txBody>
      </p:sp>
      <p:pic>
        <p:nvPicPr>
          <p:cNvPr id="12290" name="Picture 2" descr="Imparare Alzare La Mano Per Rispondere Alle Domande Essere In ...">
            <a:extLst>
              <a:ext uri="{FF2B5EF4-FFF2-40B4-BE49-F238E27FC236}">
                <a16:creationId xmlns:a16="http://schemas.microsoft.com/office/drawing/2014/main" id="{79B2908E-7FFC-4B67-A1E0-2DDB4E024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787" y="2245819"/>
            <a:ext cx="211455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alzare attivamente la mano per rispondere alle domande Immagine ...">
            <a:extLst>
              <a:ext uri="{FF2B5EF4-FFF2-40B4-BE49-F238E27FC236}">
                <a16:creationId xmlns:a16="http://schemas.microsoft.com/office/drawing/2014/main" id="{B4E0088A-533F-46F8-82B6-D824FFDF5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332" y="2511127"/>
            <a:ext cx="1896867" cy="189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53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B38EAC-DD69-488C-9DB7-F1749B881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3432395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Cosa non fare…</a:t>
            </a:r>
            <a:b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Mi alzo continuamente, mi distraggo e chiacchiero con 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 compagni.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SVANTAGGIO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Non capisco quello che la maestra spiega.</a:t>
            </a:r>
          </a:p>
        </p:txBody>
      </p:sp>
      <p:pic>
        <p:nvPicPr>
          <p:cNvPr id="18434" name="Picture 2" descr="Il bambino e la scuola">
            <a:extLst>
              <a:ext uri="{FF2B5EF4-FFF2-40B4-BE49-F238E27FC236}">
                <a16:creationId xmlns:a16="http://schemas.microsoft.com/office/drawing/2014/main" id="{3BC440AE-2491-4BA4-B2E9-994AEF032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7235">
            <a:off x="9938899" y="909574"/>
            <a:ext cx="151447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65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720130-3297-49A1-BD9A-3EAABE30A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098" y="3854549"/>
            <a:ext cx="11652972" cy="2194559"/>
          </a:xfrm>
        </p:spPr>
        <p:txBody>
          <a:bodyPr>
            <a:noAutofit/>
          </a:bodyPr>
          <a:lstStyle/>
          <a:p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it-IT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GIARDINO</a:t>
            </a:r>
            <a:br>
              <a:rPr lang="it-IT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Gioco, faccio amicizia, </a:t>
            </a:r>
            <a:b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converso.</a:t>
            </a:r>
            <a:b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5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VANTAGGI</a:t>
            </a:r>
            <a:b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Sto bene e mi diverto!</a:t>
            </a:r>
          </a:p>
        </p:txBody>
      </p:sp>
      <p:pic>
        <p:nvPicPr>
          <p:cNvPr id="13316" name="Picture 4" descr="Cinque adorabili bambini che giocano in giardino - Scarica ...">
            <a:extLst>
              <a:ext uri="{FF2B5EF4-FFF2-40B4-BE49-F238E27FC236}">
                <a16:creationId xmlns:a16="http://schemas.microsoft.com/office/drawing/2014/main" id="{86B5D487-EEB5-44F0-9DDF-D187B65E1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11" y="2435822"/>
            <a:ext cx="3372949" cy="2244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91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471</Words>
  <Application>Microsoft Office PowerPoint</Application>
  <PresentationFormat>Widescreen</PresentationFormat>
  <Paragraphs>28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Per stare bene a scuola basta rispettare poche semplici regole</vt:lpstr>
      <vt:lpstr>Appena arrivi a scuola saluta i compagni e le insegnanti con un bel sorriso!</vt:lpstr>
      <vt:lpstr>Rispetta la fila per andare in classe, eviterai così di farti male o fare male a qualche compagno.</vt:lpstr>
      <vt:lpstr>IN CLASSE  </vt:lpstr>
      <vt:lpstr>              Cerco di essere ordinato  con il mio materiale.    VANTAGGIO Trovo tutto quello che mi serve!  </vt:lpstr>
      <vt:lpstr>     Ascolto gli altri se parlano e non interrompo le spiegazioni.  VANTAGGIO Capisco meglio gli  argomenti nuovi.</vt:lpstr>
      <vt:lpstr>              Se ho bisogno di parlare alzo la mano e aspetto il mio turno.     VANTAGGIO:  Vengo ascoltato!</vt:lpstr>
      <vt:lpstr>Cosa non fare… Mi alzo continuamente, mi distraggo e chiacchiero con  i compagni.  SVANTAGGIO Non capisco quello che la maestra spiega.</vt:lpstr>
      <vt:lpstr>              IN GIARDINO Gioco, faccio amicizia,  converso.   VANTAGGI Sto bene e mi diverto!</vt:lpstr>
      <vt:lpstr>Cosa non fare… Strappo fiori, litigo, lancio sassi, mi arrampico   SVANTAGGIO Non rispettare  gli altri e la natura mi fa stare male!</vt:lpstr>
      <vt:lpstr>                 IN MENSA Mangio tranquillo usando correttamente piatti, bicchieri e posate. Converso con il compagno vicino a bassa voce e rimango seduto al mio posto.  VANTAGGIO DIGERISCO MEGLIO!</vt:lpstr>
      <vt:lpstr>Presentazione standard di PowerPoint</vt:lpstr>
      <vt:lpstr>              Durante l’intervallo  Vado in bagno.  Lavo bene le mani (conto lentamente fino a 20).  Consumo la merenda.  Gioco rispettando le regole.   Leggo, coloro, disegno, chiacchiero… </vt:lpstr>
      <vt:lpstr>              Vantaggio Ho sempre più amici perché tutti  vogliono giocare  con me!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 stare bene a scuola basta rispettare poche semplici regole…</dc:title>
  <dc:creator>anita santoro</dc:creator>
  <cp:lastModifiedBy>anita santoro</cp:lastModifiedBy>
  <cp:revision>14</cp:revision>
  <dcterms:created xsi:type="dcterms:W3CDTF">2020-08-24T10:14:52Z</dcterms:created>
  <dcterms:modified xsi:type="dcterms:W3CDTF">2023-09-10T05:52:47Z</dcterms:modified>
</cp:coreProperties>
</file>