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77" r:id="rId10"/>
    <p:sldId id="263" r:id="rId11"/>
    <p:sldId id="278" r:id="rId12"/>
    <p:sldId id="264" r:id="rId13"/>
    <p:sldId id="279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1" r:id="rId22"/>
    <p:sldId id="273" r:id="rId23"/>
    <p:sldId id="274" r:id="rId24"/>
    <p:sldId id="275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80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23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26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1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29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76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15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6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10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86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18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71AE-AC06-4B7E-B5E0-BF362B547C2A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C234B-873A-4C3B-8293-1E3C53ED7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92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bmp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lipart agg qualificativi\Spongebob\SpongeBob grup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94473"/>
            <a:ext cx="5535655" cy="329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835696" y="528936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err="1" smtClean="0"/>
              <a:t>Spongebob</a:t>
            </a:r>
            <a:r>
              <a:rPr lang="it-IT" sz="4000" dirty="0" smtClean="0"/>
              <a:t> e…….</a:t>
            </a:r>
            <a:endParaRPr lang="it-IT" sz="4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567439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I gradi dell’aggettivo qualificativo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157139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clipart agg qualificativi\Spongebob\Kar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4164856" cy="430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328144" y="544269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Karen è il più simpatico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00008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67744" y="69269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</a:t>
            </a:r>
            <a:r>
              <a:rPr lang="it-IT" sz="2800" dirty="0" smtClean="0"/>
              <a:t>simpatico più il simpatico 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73947" y="2294832"/>
            <a:ext cx="6048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Aggettivo qualificativo maschile, singolare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17963" y="400506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 grado superlativo relativo</a:t>
            </a:r>
            <a:endParaRPr lang="it-IT" sz="2800" dirty="0"/>
          </a:p>
        </p:txBody>
      </p:sp>
      <p:sp>
        <p:nvSpPr>
          <p:cNvPr id="5" name="Freccia in giù 4"/>
          <p:cNvSpPr/>
          <p:nvPr/>
        </p:nvSpPr>
        <p:spPr>
          <a:xfrm>
            <a:off x="3563888" y="2852936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3563888" y="1250625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24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clipart agg qualificativi\Spongebob\patri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692696"/>
            <a:ext cx="3112317" cy="41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115616" y="573325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/>
              <a:t>Patrik</a:t>
            </a:r>
            <a:r>
              <a:rPr lang="it-IT" sz="3200" dirty="0" smtClean="0"/>
              <a:t> è simpaticissimo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27061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40108" y="47099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</a:t>
            </a:r>
            <a:r>
              <a:rPr lang="it-IT" sz="3600" dirty="0" smtClean="0"/>
              <a:t>simpaticissimo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1700808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Aggettivo qualificativo maschile, singolare</a:t>
            </a:r>
            <a:endParaRPr lang="it-IT" sz="4400" dirty="0" smtClean="0"/>
          </a:p>
          <a:p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907704" y="3069575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Di grado superlativo assoluto</a:t>
            </a:r>
            <a:endParaRPr lang="it-IT" sz="3200" dirty="0"/>
          </a:p>
        </p:txBody>
      </p:sp>
      <p:sp>
        <p:nvSpPr>
          <p:cNvPr id="5" name="Freccia in giù 4"/>
          <p:cNvSpPr/>
          <p:nvPr/>
        </p:nvSpPr>
        <p:spPr>
          <a:xfrm>
            <a:off x="3275856" y="2234859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3433548" y="1007671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46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clipart agg qualificativi\Spongebob\Squiddi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356" y="116632"/>
            <a:ext cx="1296144" cy="36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63688" y="443711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       </a:t>
            </a:r>
            <a:r>
              <a:rPr lang="it-IT" sz="3200" dirty="0" err="1" smtClean="0"/>
              <a:t>Squiddi</a:t>
            </a:r>
            <a:r>
              <a:rPr lang="it-IT" sz="3200" dirty="0" smtClean="0"/>
              <a:t> è molto simpatico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33522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59832" y="76470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Molto simpatico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699792" y="2117476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Aggettivo qualificativo maschile, singolare 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55776" y="3803928"/>
            <a:ext cx="4694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 grado superlativo assoluto</a:t>
            </a:r>
            <a:endParaRPr lang="it-IT" sz="2800" dirty="0"/>
          </a:p>
        </p:txBody>
      </p:sp>
      <p:sp>
        <p:nvSpPr>
          <p:cNvPr id="5" name="Freccia in giù 4"/>
          <p:cNvSpPr/>
          <p:nvPr/>
        </p:nvSpPr>
        <p:spPr>
          <a:xfrm>
            <a:off x="4139952" y="3071583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027482" y="1411035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021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lipart agg qualificativi\Spongebob\Car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3447256" cy="297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547664" y="393305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Gary è tanto simpatica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31188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0052" y="220994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/>
              <a:t>Tanto simpatica</a:t>
            </a:r>
            <a:endParaRPr lang="it-IT" sz="6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434087" y="2032141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Aggettivo qualificativo femminile, singolare</a:t>
            </a:r>
            <a:endParaRPr lang="it-IT" sz="4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87216" y="4616626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Di grado superlativo assoluto</a:t>
            </a:r>
            <a:endParaRPr lang="it-IT" sz="4800" dirty="0"/>
          </a:p>
        </p:txBody>
      </p:sp>
      <p:sp>
        <p:nvSpPr>
          <p:cNvPr id="6" name="Freccia in giù 5"/>
          <p:cNvSpPr/>
          <p:nvPr/>
        </p:nvSpPr>
        <p:spPr>
          <a:xfrm>
            <a:off x="4492690" y="3717032"/>
            <a:ext cx="1268791" cy="967532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4395936" y="1174616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28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lipart agg qualificativi\Spongebob\Kar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64704"/>
            <a:ext cx="348363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259632" y="4797152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Karen è simpatica </a:t>
            </a:r>
            <a:r>
              <a:rPr lang="it-IT" sz="4400" dirty="0" err="1" smtClean="0"/>
              <a:t>simpatica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368661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51711" y="260648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Simpatica </a:t>
            </a:r>
            <a:r>
              <a:rPr lang="it-IT" sz="4400" dirty="0" err="1" smtClean="0"/>
              <a:t>simpatica</a:t>
            </a:r>
            <a:endParaRPr lang="it-IT" sz="4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23329" y="2199575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Aggettivo qualificativo femminile, singolare</a:t>
            </a:r>
            <a:endParaRPr lang="it-IT" sz="3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059705" y="4581127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Di grado superlativo assoluto</a:t>
            </a:r>
            <a:endParaRPr lang="it-IT" sz="3600" dirty="0"/>
          </a:p>
        </p:txBody>
      </p:sp>
      <p:sp>
        <p:nvSpPr>
          <p:cNvPr id="5" name="Freccia in giù 4"/>
          <p:cNvSpPr/>
          <p:nvPr/>
        </p:nvSpPr>
        <p:spPr>
          <a:xfrm>
            <a:off x="3995936" y="1236585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3995936" y="3573016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68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03648" y="5301208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/>
              <a:t>Gary è </a:t>
            </a:r>
            <a:r>
              <a:rPr lang="it-IT" sz="4400" b="1" dirty="0" smtClean="0"/>
              <a:t>simpatica</a:t>
            </a:r>
            <a:endParaRPr lang="it-IT" sz="4400" b="1" dirty="0"/>
          </a:p>
        </p:txBody>
      </p:sp>
      <p:pic>
        <p:nvPicPr>
          <p:cNvPr id="4" name="Picture 2" descr="D:\clipart agg qualificativi\Spongebob\Car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728045"/>
            <a:ext cx="4095328" cy="353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82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clipart agg qualificativi\Spongebob\spongebob_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0648"/>
            <a:ext cx="3515300" cy="368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187624" y="4869160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err="1" smtClean="0"/>
              <a:t>Spongebob</a:t>
            </a:r>
            <a:r>
              <a:rPr lang="it-IT" sz="4400" dirty="0" smtClean="0"/>
              <a:t> è assai simpatico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434948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87823" y="390329"/>
            <a:ext cx="3009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/>
              <a:t>assai simpatico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230370" y="1900757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Aggettivo qualificativo maschile, singolare</a:t>
            </a:r>
            <a:endParaRPr lang="it-IT" sz="3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07942" y="4196859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Di grado  superlativo assoluto</a:t>
            </a:r>
            <a:endParaRPr lang="it-IT" sz="3600" dirty="0"/>
          </a:p>
        </p:txBody>
      </p:sp>
      <p:sp>
        <p:nvSpPr>
          <p:cNvPr id="9" name="Freccia in giù 8"/>
          <p:cNvSpPr/>
          <p:nvPr/>
        </p:nvSpPr>
        <p:spPr>
          <a:xfrm>
            <a:off x="3517863" y="3284984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4020677" y="1036661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52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264" y="404664"/>
            <a:ext cx="2562622" cy="342917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31640" y="486916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/>
              <a:t>Patrik</a:t>
            </a:r>
            <a:r>
              <a:rPr lang="it-IT" sz="3600" dirty="0" smtClean="0"/>
              <a:t> è arci simpatico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88894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881523" y="0"/>
            <a:ext cx="40736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dirty="0"/>
              <a:t>arci simpatico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55776" y="207368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Aggettivo qualificativo maschile, singolare</a:t>
            </a:r>
            <a:endParaRPr lang="it-IT" sz="3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23728" y="383551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Di grado superlativo assoluto</a:t>
            </a:r>
            <a:endParaRPr lang="it-IT" sz="4800" dirty="0"/>
          </a:p>
        </p:txBody>
      </p:sp>
      <p:sp>
        <p:nvSpPr>
          <p:cNvPr id="8" name="Freccia in giù 7"/>
          <p:cNvSpPr/>
          <p:nvPr/>
        </p:nvSpPr>
        <p:spPr>
          <a:xfrm>
            <a:off x="3995936" y="911289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4630331" y="2852936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430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0648"/>
            <a:ext cx="1047750" cy="29718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907704" y="4559806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/>
              <a:t>Squiddi</a:t>
            </a:r>
            <a:r>
              <a:rPr lang="it-IT" sz="3600" dirty="0" smtClean="0"/>
              <a:t> è super simpatico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80781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31840" y="260648"/>
            <a:ext cx="2828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/>
              <a:t>super simpatico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14017" y="1590128"/>
            <a:ext cx="4464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Aggettivo qualificativo maschile, singolare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084316" y="3531442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Di grado superlativo assoluto</a:t>
            </a:r>
            <a:endParaRPr lang="it-IT" sz="3200" dirty="0"/>
          </a:p>
        </p:txBody>
      </p:sp>
      <p:sp>
        <p:nvSpPr>
          <p:cNvPr id="5" name="Freccia in giù 4"/>
          <p:cNvSpPr/>
          <p:nvPr/>
        </p:nvSpPr>
        <p:spPr>
          <a:xfrm>
            <a:off x="3911869" y="2667346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3911869" y="781563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3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54821"/>
            <a:ext cx="5177110" cy="543172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192594" cy="427959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835696" y="623731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/>
              <a:t>Spongebob</a:t>
            </a:r>
            <a:r>
              <a:rPr lang="it-IT" sz="3600" dirty="0" smtClean="0"/>
              <a:t> è il più simpatico di tutti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31063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299695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L’aggettivo qualificativo può essere…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108994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347864" y="62263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Di grado positivo </a:t>
            </a:r>
            <a:endParaRPr lang="it-IT" sz="3200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4572000" y="1124744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103440" y="322718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bella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73570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59832" y="555195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Di grado comparativo</a:t>
            </a:r>
            <a:endParaRPr lang="it-IT" sz="32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2699792" y="1139970"/>
            <a:ext cx="2304256" cy="1208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115616" y="2420888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 maggioranza</a:t>
            </a:r>
            <a:endParaRPr lang="it-IT" sz="2800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2051720" y="292494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115616" y="486916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Più simpatica</a:t>
            </a:r>
            <a:endParaRPr lang="it-IT" sz="2800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5148064" y="1139970"/>
            <a:ext cx="0" cy="1208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4644008" y="260555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 minoranza</a:t>
            </a:r>
            <a:endParaRPr lang="it-IT" sz="2800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5355668" y="3057927"/>
            <a:ext cx="0" cy="1246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4427984" y="472514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Meno simpatica</a:t>
            </a:r>
            <a:endParaRPr lang="it-IT" sz="2800" dirty="0"/>
          </a:p>
        </p:txBody>
      </p:sp>
      <p:cxnSp>
        <p:nvCxnSpPr>
          <p:cNvPr id="19" name="Connettore 2 18"/>
          <p:cNvCxnSpPr/>
          <p:nvPr/>
        </p:nvCxnSpPr>
        <p:spPr>
          <a:xfrm>
            <a:off x="5355668" y="1139970"/>
            <a:ext cx="2024644" cy="1280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6660232" y="2420888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 uguaglianza</a:t>
            </a:r>
            <a:endParaRPr lang="it-IT" sz="2800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7596336" y="3159552"/>
            <a:ext cx="72008" cy="1277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7020272" y="4869160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Simpatica come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074155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2" grpId="0"/>
      <p:bldP spid="17" grpId="0"/>
      <p:bldP spid="20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87581" y="706618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simpatica</a:t>
            </a:r>
            <a:endParaRPr lang="it-IT" sz="4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979712" y="4581128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Aggettivo qualificativo femminile ,singolare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63839" y="2713392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Di grado positivo</a:t>
            </a:r>
            <a:endParaRPr lang="it-IT" sz="4000" dirty="0"/>
          </a:p>
        </p:txBody>
      </p:sp>
      <p:sp>
        <p:nvSpPr>
          <p:cNvPr id="7" name="Freccia in giù 6"/>
          <p:cNvSpPr/>
          <p:nvPr/>
        </p:nvSpPr>
        <p:spPr>
          <a:xfrm>
            <a:off x="3628134" y="3421278"/>
            <a:ext cx="1584177" cy="1098345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3635897" y="1700808"/>
            <a:ext cx="1656184" cy="1012584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0407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91680" y="47667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Di grado superlativo</a:t>
            </a:r>
            <a:endParaRPr lang="it-IT" sz="32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1331640" y="1158916"/>
            <a:ext cx="1080120" cy="1358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043608" y="2636912"/>
            <a:ext cx="3420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relativo</a:t>
            </a:r>
            <a:endParaRPr lang="it-IT" sz="2800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1701951" y="3160132"/>
            <a:ext cx="0" cy="1358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83568" y="465313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La più simpatica</a:t>
            </a:r>
            <a:endParaRPr lang="it-IT" sz="2800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4025226" y="1302932"/>
            <a:ext cx="1656184" cy="1214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752020" y="2803431"/>
            <a:ext cx="248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assoluto</a:t>
            </a:r>
            <a:endParaRPr lang="it-IT" sz="3200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5681410" y="3332785"/>
            <a:ext cx="0" cy="1466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752020" y="4799367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Arci simpatica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78113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clipart agg qualificativi\Spongebob\Plankt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5672"/>
            <a:ext cx="33051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475656" y="4858607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Plancton è più simpatico di </a:t>
            </a:r>
            <a:r>
              <a:rPr lang="it-IT" sz="3600" dirty="0"/>
              <a:t>G</a:t>
            </a:r>
            <a:r>
              <a:rPr lang="it-IT" sz="3600" dirty="0" smtClean="0"/>
              <a:t>ary </a:t>
            </a:r>
            <a:endParaRPr lang="it-IT" sz="3600" dirty="0"/>
          </a:p>
        </p:txBody>
      </p:sp>
      <p:pic>
        <p:nvPicPr>
          <p:cNvPr id="4" name="Picture 2" descr="D:\clipart agg qualificativi\Spongebob\Car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5672"/>
            <a:ext cx="4095328" cy="353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78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63888" y="29579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  più  simpatico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70343" y="1749098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Aggettivo qualificativo maschile ,singolare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50334" y="3564479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 grado comparativo di maggioranza</a:t>
            </a:r>
            <a:endParaRPr lang="it-IT" sz="2800" dirty="0"/>
          </a:p>
        </p:txBody>
      </p:sp>
      <p:sp>
        <p:nvSpPr>
          <p:cNvPr id="5" name="Freccia in giù 4"/>
          <p:cNvSpPr/>
          <p:nvPr/>
        </p:nvSpPr>
        <p:spPr>
          <a:xfrm>
            <a:off x="4354398" y="885002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372323" y="2436527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06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clipart agg qualificativi\Spongebob\spongebob_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3520926" cy="369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043608" y="494116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/>
              <a:t>Spongebob</a:t>
            </a:r>
            <a:r>
              <a:rPr lang="it-IT" sz="3200" dirty="0" smtClean="0"/>
              <a:t> è meno simpatico di plancton</a:t>
            </a:r>
            <a:endParaRPr lang="it-IT" sz="3200" dirty="0"/>
          </a:p>
        </p:txBody>
      </p:sp>
      <p:pic>
        <p:nvPicPr>
          <p:cNvPr id="4" name="Picture 2" descr="D:\clipart agg qualificativi\Spongebob\Plankt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33051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81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67744" y="69269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Meno simpatico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267744" y="2080012"/>
            <a:ext cx="60486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Aggettivo qualificativo maschile, singolare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63688" y="402713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 grado comparativo di minoranza</a:t>
            </a:r>
            <a:endParaRPr lang="it-IT" sz="2800" dirty="0"/>
          </a:p>
        </p:txBody>
      </p:sp>
      <p:sp>
        <p:nvSpPr>
          <p:cNvPr id="5" name="Freccia in giù 4"/>
          <p:cNvSpPr/>
          <p:nvPr/>
        </p:nvSpPr>
        <p:spPr>
          <a:xfrm>
            <a:off x="2738264" y="1215916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2738263" y="3163034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08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clipart agg qualificativi\Spongebob\Mr Kra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4320480" cy="387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267744" y="472514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Mr</a:t>
            </a:r>
            <a:r>
              <a:rPr lang="it-IT" sz="2800" dirty="0" smtClean="0"/>
              <a:t> .</a:t>
            </a:r>
            <a:r>
              <a:rPr lang="it-IT" sz="2800" dirty="0" err="1" smtClean="0"/>
              <a:t>krab</a:t>
            </a:r>
            <a:r>
              <a:rPr lang="it-IT" sz="2800" dirty="0" smtClean="0"/>
              <a:t> è simpatico come </a:t>
            </a:r>
            <a:r>
              <a:rPr lang="it-IT" sz="2800" dirty="0" err="1" smtClean="0"/>
              <a:t>spongebob</a:t>
            </a:r>
            <a:endParaRPr lang="it-IT" sz="2800" dirty="0"/>
          </a:p>
        </p:txBody>
      </p:sp>
      <p:pic>
        <p:nvPicPr>
          <p:cNvPr id="4" name="Picture 2" descr="D:\clipart agg qualificativi\Spongebob\spongebob_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5662"/>
            <a:ext cx="3520926" cy="369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2689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43808" y="59568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sz="2800" dirty="0" smtClean="0"/>
              <a:t>simpatico come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26735" y="1926124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Aggettivo qualificativo maschile, singolare</a:t>
            </a:r>
          </a:p>
          <a:p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979712" y="345861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Di grado comparativo di uguaglianza</a:t>
            </a:r>
            <a:endParaRPr lang="it-IT" sz="2400" dirty="0"/>
          </a:p>
        </p:txBody>
      </p:sp>
      <p:sp>
        <p:nvSpPr>
          <p:cNvPr id="6" name="Freccia in giù 5"/>
          <p:cNvSpPr/>
          <p:nvPr/>
        </p:nvSpPr>
        <p:spPr>
          <a:xfrm>
            <a:off x="3744415" y="2579368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3751489" y="1158252"/>
            <a:ext cx="1268791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99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241</Words>
  <Application>Microsoft Office PowerPoint</Application>
  <PresentationFormat>Presentazione su schermo (4:3)</PresentationFormat>
  <Paragraphs>66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Alunno04</dc:creator>
  <cp:lastModifiedBy>Alunno08</cp:lastModifiedBy>
  <cp:revision>20</cp:revision>
  <dcterms:created xsi:type="dcterms:W3CDTF">2012-04-16T09:52:49Z</dcterms:created>
  <dcterms:modified xsi:type="dcterms:W3CDTF">2012-05-21T07:40:39Z</dcterms:modified>
</cp:coreProperties>
</file>